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3" r:id="rId2"/>
    <p:sldMasterId id="2147483692" r:id="rId3"/>
    <p:sldMasterId id="2147483674" r:id="rId4"/>
  </p:sld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57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8"/>
    <p:restoredTop sz="94658"/>
  </p:normalViewPr>
  <p:slideViewPr>
    <p:cSldViewPr snapToGrid="0">
      <p:cViewPr varScale="1">
        <p:scale>
          <a:sx n="120" d="100"/>
          <a:sy n="120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D968ABC-CC93-DBDD-F567-618D0BC50A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2904035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Large title to go here</a:t>
            </a:r>
            <a:endParaRPr lang="en-US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917EC3E3-8B88-99F9-E15D-40228034F1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3750498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 b="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Smaller supporting text here</a:t>
            </a:r>
            <a:endParaRPr lang="en-US"/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C82F2B1D-0BAE-7897-8581-869D2871EF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pic>
        <p:nvPicPr>
          <p:cNvPr id="4" name="Picture 3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15409CDE-7C11-E351-AD6A-6D16CBD173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5613" y="298201"/>
            <a:ext cx="3717147" cy="849879"/>
          </a:xfrm>
          <a:prstGeom prst="rect">
            <a:avLst/>
          </a:prstGeom>
        </p:spPr>
      </p:pic>
      <p:pic>
        <p:nvPicPr>
          <p:cNvPr id="6" name="Picture 5" descr="A number and arrows in a circle&#10;&#10;AI-generated content may be incorrect.">
            <a:extLst>
              <a:ext uri="{FF2B5EF4-FFF2-40B4-BE49-F238E27FC236}">
                <a16:creationId xmlns:a16="http://schemas.microsoft.com/office/drawing/2014/main" id="{B1688FD9-E493-F5A0-A504-FC03F6CB52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10463" y="723140"/>
            <a:ext cx="6025924" cy="5590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31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ack)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581AA660-1EF9-2DD2-9815-0925F782D1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A854C0E1-3276-B7C1-DCA6-46922EBBDC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1614234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Large title to go here</a:t>
            </a:r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4EC3F9D4-FB34-B5C3-5F48-57C6C7EEAD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02180" y="2522357"/>
            <a:ext cx="1811991" cy="18132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2AFD2F3B-7AB6-3436-3CF4-3C0E820B88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7725" y="4533901"/>
            <a:ext cx="2120900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3C232C68-CB34-328B-6145-DDCE80AEB33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7725" y="5033964"/>
            <a:ext cx="2120900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1CA27F53-66F7-6B70-7008-C1E85673798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573930" y="2522356"/>
            <a:ext cx="1811991" cy="18132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283DBA3C-9D17-944C-B028-342BDF09B5B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19475" y="4533900"/>
            <a:ext cx="2120900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2B0948AE-8118-21DC-555F-549F6CD09E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19475" y="5033963"/>
            <a:ext cx="2120900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7E460FE9-9FD9-573E-AFE0-B3D4A1ACEA2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145680" y="2526210"/>
            <a:ext cx="1811991" cy="18132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04A6B739-B11C-6ED5-DFAC-D866D24F7B4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91225" y="4537754"/>
            <a:ext cx="2120900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4" name="Text Placeholder 17">
            <a:extLst>
              <a:ext uri="{FF2B5EF4-FFF2-40B4-BE49-F238E27FC236}">
                <a16:creationId xmlns:a16="http://schemas.microsoft.com/office/drawing/2014/main" id="{72EEEE49-F918-D7D9-AB95-11C1C784D8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991225" y="5037817"/>
            <a:ext cx="2120900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D253477E-72D1-C493-BFF8-EC1948AFAD1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717430" y="2522356"/>
            <a:ext cx="1811991" cy="18132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5EFE466-EDBB-3C41-4540-465A7D4E5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62975" y="4533900"/>
            <a:ext cx="2120900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BF65597E-841F-7156-EF82-09F4DF384F0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562975" y="5033963"/>
            <a:ext cx="2120900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2650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ack)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581AA660-1EF9-2DD2-9815-0925F782D1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5E2ECBD4-B390-969C-9D5D-976C14559C6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391455" y="1586301"/>
            <a:ext cx="2525485" cy="252728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8" name="Text Placeholder 15">
            <a:extLst>
              <a:ext uri="{FF2B5EF4-FFF2-40B4-BE49-F238E27FC236}">
                <a16:creationId xmlns:a16="http://schemas.microsoft.com/office/drawing/2014/main" id="{BDB38626-73BC-714C-9A12-52DF883F2E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39710" y="4311849"/>
            <a:ext cx="3228975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4707D0D-36CA-9CD0-BE4F-544197397BA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39710" y="4811912"/>
            <a:ext cx="3228974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2886730C-DEE9-22BD-02B4-DD95C923D50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20505" y="1586301"/>
            <a:ext cx="2525485" cy="252728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F83B8F90-E2E0-E6A9-0141-7B811B30C1A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68760" y="4311849"/>
            <a:ext cx="3228975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40CC0FFB-A75E-451B-F881-62124EA239E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68760" y="4811912"/>
            <a:ext cx="3228974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63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ue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CC7F8BF0-D149-7A66-1C4E-B2F029992ED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D65DA273-E8E6-D75B-4892-1032003987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1614234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Contents</a:t>
            </a:r>
            <a:endParaRPr lang="en-US"/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59E205B5-865B-D445-28F4-FEFFAD8B4B0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2460697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Slide name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83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ue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5D642863-F70E-A609-7E3E-3A57170C28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1614234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Large title to go here</a:t>
            </a:r>
            <a:endParaRPr lang="en-US"/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3E2EFACC-C52C-E112-BC4C-5273E7304C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2460697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Smaller supporting text here</a:t>
            </a:r>
            <a:endParaRPr lang="en-US"/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AB348D3C-AB65-2D03-3B97-69A9CD63CD6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79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ue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AB348D3C-AB65-2D03-3B97-69A9CD63CD6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09C6ED74-BEA8-65A8-1115-5AD44310E3D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1614234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Large title to go here</a:t>
            </a:r>
            <a:endParaRPr lang="en-US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B43D85F1-9348-4BB9-65F4-EBF42B5963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2460697"/>
            <a:ext cx="10067432" cy="330442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879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ue)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05117C7A-4F43-9B51-B31B-F9C5E98018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C2D99293-B7DD-F0D1-8D3E-CEB82C54A2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1614233"/>
            <a:ext cx="10067432" cy="41508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2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ue)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05117C7A-4F43-9B51-B31B-F9C5E98018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FBA8F750-CDE6-735F-3B38-307D0F0146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1614233"/>
            <a:ext cx="5418137" cy="415474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5339999D-4462-7542-C0F1-BB867B207FB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1587500"/>
            <a:ext cx="5097463" cy="4181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06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ue)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581AA660-1EF9-2DD2-9815-0925F782D1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929EA4A1-E52F-F062-B798-972CF9F861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4903957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Contacts</a:t>
            </a:r>
            <a:endParaRPr lang="en-US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89E20A62-CA15-B851-692C-724562C952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90858" y="1446055"/>
            <a:ext cx="4255212" cy="23061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Contact details here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35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ue)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581AA660-1EF9-2DD2-9815-0925F782D1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A854C0E1-3276-B7C1-DCA6-46922EBBDC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1614234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Large title to go here</a:t>
            </a:r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4EC3F9D4-FB34-B5C3-5F48-57C6C7EEAD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02180" y="2522357"/>
            <a:ext cx="1811991" cy="18132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2AFD2F3B-7AB6-3436-3CF4-3C0E820B88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7725" y="4533901"/>
            <a:ext cx="2120900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3C232C68-CB34-328B-6145-DDCE80AEB33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7725" y="5033964"/>
            <a:ext cx="2120900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1CA27F53-66F7-6B70-7008-C1E85673798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573930" y="2522356"/>
            <a:ext cx="1811991" cy="18132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283DBA3C-9D17-944C-B028-342BDF09B5B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19475" y="4533900"/>
            <a:ext cx="2120900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2B0948AE-8118-21DC-555F-549F6CD09E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19475" y="5033963"/>
            <a:ext cx="2120900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7E460FE9-9FD9-573E-AFE0-B3D4A1ACEA2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145680" y="2526210"/>
            <a:ext cx="1811991" cy="18132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04A6B739-B11C-6ED5-DFAC-D866D24F7B4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91225" y="4537754"/>
            <a:ext cx="2120900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4" name="Text Placeholder 17">
            <a:extLst>
              <a:ext uri="{FF2B5EF4-FFF2-40B4-BE49-F238E27FC236}">
                <a16:creationId xmlns:a16="http://schemas.microsoft.com/office/drawing/2014/main" id="{72EEEE49-F918-D7D9-AB95-11C1C784D8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991225" y="5037817"/>
            <a:ext cx="2120900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D253477E-72D1-C493-BFF8-EC1948AFAD1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717430" y="2522356"/>
            <a:ext cx="1811991" cy="18132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5EFE466-EDBB-3C41-4540-465A7D4E5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62975" y="4533900"/>
            <a:ext cx="2120900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BF65597E-841F-7156-EF82-09F4DF384F0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562975" y="5033963"/>
            <a:ext cx="2120900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836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ue)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581AA660-1EF9-2DD2-9815-0925F782D1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5E2ECBD4-B390-969C-9D5D-976C14559C6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391455" y="1586301"/>
            <a:ext cx="2525485" cy="252728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8" name="Text Placeholder 15">
            <a:extLst>
              <a:ext uri="{FF2B5EF4-FFF2-40B4-BE49-F238E27FC236}">
                <a16:creationId xmlns:a16="http://schemas.microsoft.com/office/drawing/2014/main" id="{BDB38626-73BC-714C-9A12-52DF883F2E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39710" y="4311849"/>
            <a:ext cx="3228975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4707D0D-36CA-9CD0-BE4F-544197397BA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39710" y="4811912"/>
            <a:ext cx="3228974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2886730C-DEE9-22BD-02B4-DD95C923D50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20505" y="1586301"/>
            <a:ext cx="2525485" cy="252728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F83B8F90-E2E0-E6A9-0141-7B811B30C1A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68760" y="4311849"/>
            <a:ext cx="3228975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40CC0FFB-A75E-451B-F881-62124EA239E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68760" y="4811912"/>
            <a:ext cx="3228974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7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1EEF0C3-0BA2-477B-A745-725B2669DF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FD5783CB-8950-064F-0134-A5C4B9BAFF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2904035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Large title to go here</a:t>
            </a:r>
            <a:endParaRPr lang="en-US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56019538-36BB-BB6A-C074-64334FDCF7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3750498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Smaller supporting text here</a:t>
            </a:r>
            <a:endParaRPr lang="en-US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16DF48D3-D3DD-88FD-9FF8-E851299CA2E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ADB100-C86A-6827-5AE0-73E20B82B0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55613" y="298201"/>
            <a:ext cx="3717147" cy="8498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B6AB22B-FE54-6B53-0A37-6FFA3850E3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710463" y="724806"/>
            <a:ext cx="6025924" cy="558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0654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white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8ECA0526-5919-1BCA-3461-A50BE82AC0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1614234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Contents</a:t>
            </a:r>
            <a:endParaRPr lang="en-US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E7A7DE8D-51A8-96BE-9B3B-7A1D631567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2460697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 b="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Slide name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37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white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3F2EA931-92E7-72FE-31A7-5BB143139D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5313" y="1766634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Large title to go here</a:t>
            </a:r>
            <a:endParaRPr lang="en-US"/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E8F9ADA1-5FCA-8C5B-1941-E927D4406FB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5313" y="2613097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 b="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Smaller supporting text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150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white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0B50F86A-CE37-39B4-3B8F-3853EEADA6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1614234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Large title to go here</a:t>
            </a:r>
            <a:endParaRPr lang="en-US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43D43A-C510-8D7F-2DC1-35763F0909E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2460697"/>
            <a:ext cx="10067432" cy="304672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400" b="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390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white)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9610C96B-5BE9-EF67-2F05-8D974560128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1614233"/>
            <a:ext cx="10067432" cy="41508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400" b="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972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white)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B01F99CF-0E10-3A66-932E-1579B95CB1B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1614233"/>
            <a:ext cx="5418137" cy="415474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400" b="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5EBE157-4077-301E-D7A8-A8D56B4EE2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1587500"/>
            <a:ext cx="5097463" cy="41814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222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white)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E00779F3-779C-3A8A-785B-0A5819671C2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4903957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Contacts</a:t>
            </a:r>
            <a:endParaRPr lang="en-US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8EA8CEB8-487B-C048-B7AE-ED1CC05EC4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90858" y="1446055"/>
            <a:ext cx="4255212" cy="23061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Contact details here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492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white)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32748F82-421B-5709-05B8-A7182B37B8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1614234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Large title to go here</a:t>
            </a:r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A55A876A-812D-CC3F-928B-F715C2E86CF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02180" y="2522357"/>
            <a:ext cx="1811991" cy="1813285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18F6BA0C-BC25-8FF7-647A-0421988E40B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7725" y="4533901"/>
            <a:ext cx="2120900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/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8" name="Text Placeholder 17">
            <a:extLst>
              <a:ext uri="{FF2B5EF4-FFF2-40B4-BE49-F238E27FC236}">
                <a16:creationId xmlns:a16="http://schemas.microsoft.com/office/drawing/2014/main" id="{7482C7F8-3ED6-6A0B-8FD2-547FF8BEA98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7725" y="5033964"/>
            <a:ext cx="2120900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/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429029FA-CF55-C7E9-11C3-9215C11AD98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573930" y="2522356"/>
            <a:ext cx="1811991" cy="1813285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52F220A1-11B5-BEA6-E8FB-5EEF6E6B260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19475" y="4533900"/>
            <a:ext cx="2120900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/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E68A55AA-DAA2-78A0-7A84-EB67734E4D5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19475" y="5033963"/>
            <a:ext cx="2120900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/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EB2091A2-0AEB-23C9-6BBD-29FC9F18571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145680" y="2526210"/>
            <a:ext cx="1811991" cy="1813285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979DFC1D-2E2C-E95C-F86C-9272EF0A58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91225" y="4537754"/>
            <a:ext cx="2120900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/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4" name="Text Placeholder 17">
            <a:extLst>
              <a:ext uri="{FF2B5EF4-FFF2-40B4-BE49-F238E27FC236}">
                <a16:creationId xmlns:a16="http://schemas.microsoft.com/office/drawing/2014/main" id="{1D0409E7-79D6-8B52-8ADB-778EDCCD41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991225" y="5037817"/>
            <a:ext cx="2120900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/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E2D4430A-8986-478D-A2D9-FCE763EA877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717430" y="2522356"/>
            <a:ext cx="1811991" cy="1813285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D572766-E6F3-3E61-8DF3-0343FCA8D04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62975" y="4533900"/>
            <a:ext cx="2120900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/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D9EE736C-AEF2-E1E3-A093-C56D8030A51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562975" y="5033963"/>
            <a:ext cx="2120900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/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281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white)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B3859F7-614A-B9B9-C55E-0C85A5B6714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391455" y="1586301"/>
            <a:ext cx="2525485" cy="2527289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AFABB534-F3B7-23AD-02E0-F27F1DD450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39710" y="4311849"/>
            <a:ext cx="3228975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/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256883DB-2D93-CB70-0740-0402BAA4EEB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39710" y="4811912"/>
            <a:ext cx="3228974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/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8FE237A5-6830-CF47-999E-BC0A7AE1373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20505" y="1586301"/>
            <a:ext cx="2525485" cy="2527289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here to add an image</a:t>
            </a:r>
          </a:p>
        </p:txBody>
      </p: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65B4AA48-E10B-4E66-9A69-0518D5740C2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68760" y="4311849"/>
            <a:ext cx="3228975" cy="30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1"/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532BBC65-FEAB-58FF-5C54-E209D999367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68760" y="4811912"/>
            <a:ext cx="3228974" cy="73115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/>
            </a:lvl1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2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1EEF0C3-0BA2-477B-A745-725B2669DF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FD5783CB-8950-064F-0134-A5C4B9BAFF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2904035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Large title to go here</a:t>
            </a:r>
            <a:endParaRPr lang="en-US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56019538-36BB-BB6A-C074-64334FDCF7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3750498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Smaller supporting text here</a:t>
            </a:r>
            <a:endParaRPr lang="en-US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16DF48D3-D3DD-88FD-9FF8-E851299CA2E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ADB100-C86A-6827-5AE0-73E20B82B0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55613" y="298201"/>
            <a:ext cx="3717147" cy="8498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B6AB22B-FE54-6B53-0A37-6FFA3850E3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710463" y="724806"/>
            <a:ext cx="6025924" cy="558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338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ack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CC7F8BF0-D149-7A66-1C4E-B2F029992ED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D65DA273-E8E6-D75B-4892-1032003987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1614234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Contents</a:t>
            </a:r>
            <a:endParaRPr lang="en-US"/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59E205B5-865B-D445-28F4-FEFFAD8B4B0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2460697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Slide name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9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ack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5D642863-F70E-A609-7E3E-3A57170C28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1614234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Large title to go here</a:t>
            </a:r>
            <a:endParaRPr lang="en-US"/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3E2EFACC-C52C-E112-BC4C-5273E7304C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2460697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Smaller supporting text here</a:t>
            </a:r>
            <a:endParaRPr lang="en-US"/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AB348D3C-AB65-2D03-3B97-69A9CD63CD6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8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ack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AB348D3C-AB65-2D03-3B97-69A9CD63CD6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09C6ED74-BEA8-65A8-1115-5AD44310E3D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1614234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Large title to go here</a:t>
            </a:r>
            <a:endParaRPr lang="en-US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B43D85F1-9348-4BB9-65F4-EBF42B5963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2460697"/>
            <a:ext cx="10067432" cy="330442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0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ack)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05117C7A-4F43-9B51-B31B-F9C5E98018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C2D99293-B7DD-F0D1-8D3E-CEB82C54A2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1614233"/>
            <a:ext cx="10067432" cy="41508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5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ack)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1">
            <a:extLst>
              <a:ext uri="{FF2B5EF4-FFF2-40B4-BE49-F238E27FC236}">
                <a16:creationId xmlns:a16="http://schemas.microsoft.com/office/drawing/2014/main" id="{05117C7A-4F43-9B51-B31B-F9C5E98018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FBA8F750-CDE6-735F-3B38-307D0F0146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1614233"/>
            <a:ext cx="5418137" cy="415474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Text to go here</a:t>
            </a:r>
            <a:endParaRPr lang="en-US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5339999D-4462-7542-C0F1-BB867B207FB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1587500"/>
            <a:ext cx="5097463" cy="4181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5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ack)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581AA660-1EF9-2DD2-9815-0925F782D1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ktp-uk.org</a:t>
            </a:r>
            <a:endParaRPr lang="en-US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929EA4A1-E52F-F062-B798-972CF9F861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913" y="4903957"/>
            <a:ext cx="5418137" cy="54790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Contacts</a:t>
            </a:r>
            <a:endParaRPr lang="en-US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89E20A62-CA15-B851-692C-724562C952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90858" y="1446055"/>
            <a:ext cx="4255212" cy="23061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Contact details here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8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7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3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910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1" r:id="rId2"/>
    <p:sldLayoutId id="214748366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79" userDrawn="1">
          <p15:clr>
            <a:srgbClr val="F26B43"/>
          </p15:clr>
        </p15:guide>
        <p15:guide id="2" pos="7401" userDrawn="1">
          <p15:clr>
            <a:srgbClr val="F26B43"/>
          </p15:clr>
        </p15:guide>
        <p15:guide id="3" orient="horz" pos="278" userDrawn="1">
          <p15:clr>
            <a:srgbClr val="F26B43"/>
          </p15:clr>
        </p15:guide>
        <p15:guide id="4" orient="horz" pos="363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E37915A-966B-332F-E90A-222531CDAC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36B3D9D-6807-F964-EF08-B1ADAF3607D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rcRect/>
          <a:stretch/>
        </p:blipFill>
        <p:spPr>
          <a:xfrm>
            <a:off x="455613" y="298201"/>
            <a:ext cx="3717147" cy="84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8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E37915A-966B-332F-E90A-222531CDAC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36B3D9D-6807-F964-EF08-B1ADAF3607D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rcRect/>
          <a:stretch/>
        </p:blipFill>
        <p:spPr>
          <a:xfrm>
            <a:off x="455613" y="298201"/>
            <a:ext cx="3717147" cy="84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41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68F286A4-5CE9-3E4D-0100-BD81DBE970C2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455613" y="298201"/>
            <a:ext cx="3717147" cy="849879"/>
          </a:xfrm>
          <a:prstGeom prst="rect">
            <a:avLst/>
          </a:prstGeom>
        </p:spPr>
      </p:pic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1FBB8C31-0E86-EFD1-50A3-90151E913C68}"/>
              </a:ext>
            </a:extLst>
          </p:cNvPr>
          <p:cNvSpPr txBox="1">
            <a:spLocks/>
          </p:cNvSpPr>
          <p:nvPr userDrawn="1"/>
        </p:nvSpPr>
        <p:spPr>
          <a:xfrm>
            <a:off x="455613" y="6206447"/>
            <a:ext cx="5418137" cy="21022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2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ktp-uk.org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4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1D43C7B-4B11-9444-CB7F-6B6C79D0F7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70D67-53ED-38B5-2826-F4E00EE2CF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F4BBB-3268-9320-7549-54E5069B95E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97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9B5A95-8407-6598-C2F1-3F7A9B067A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1B408-C11D-7A58-FD4C-EAF2056549F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926E41-15C2-B50B-F33F-FD69C43EE32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35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9266AD-199F-9128-1CE4-FE753AE42A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6A57EB-3196-D8FC-3DDA-0D03E2CADB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2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B5A2E-6CF1-B9D0-038F-9F143E7D16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A94545-0E3C-B42A-EE2C-C8BF30FCF5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82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9BB877-2671-13D0-0A2A-7C576AF402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A59AF4-73A1-C9CC-A6D8-0340A8B2D13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02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08400-0C31-F871-87E0-05C2B11E9F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44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DC1F48-0664-F436-B08A-8E1DFAB9758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6038619-E0A3-1AD6-15DC-9391D8313C3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9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A11A337-272D-B447-C06A-2B34761161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D8638-E3F7-7576-164F-ED754D116C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5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E6A20D-8530-E4E5-14B9-B7B22E9FBD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3E675B1-B9EF-58B1-68F6-C53E26D90FD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6E710A-7A53-2C6F-D700-905EF11F20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1AC09-FB9B-30F5-8CDC-CE26546DDA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305BEA1-25B4-6B01-F49D-0BB4E3E993B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06337FC-661A-B217-5A31-1A49EEEEC7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71C97FA-9039-07D5-3DAE-391F6928F7E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49D5D62-F831-1383-373F-B84249E8637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11E8C07-1FE3-592F-47DB-7FA2F841E33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E9885AC-599F-81B5-39D4-802DCAECA75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A4ED529-1DD2-29D8-AF80-1EC188387D9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20524CC-3FDC-7983-2BAF-AB65948C731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A08EF0B-5179-BBD9-A670-9A09F7E19F4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1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376A3D-7938-92DC-A595-97C78C93DA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99CA09-B55F-BB55-B693-8279B2442C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554253-FF2F-299F-C9C5-C7478438C9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AE3F4C7-6E0A-F2DD-9C29-A5FAE8A560F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B2BE88A-853C-0392-2140-EC25190CEE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134FFA7-6930-15A6-3DB0-8EC03E89A6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50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21990DD-941E-3CB5-15B9-005F9142F4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D50B6-CF12-9E28-2AC8-D0E24F8CC3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E6E42B-036B-09F9-0606-CA807AFAF7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862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CC97228-DF55-C3D7-E2F3-74C2915BE4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F8068-EC4E-EBDA-B98A-3E779C30E4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021979-C853-B13B-A34E-9E041E3E79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6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018063-CBFF-8DE8-D89A-A88C54E3C04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64B126-3DEA-60DA-A7DE-31CFE955F6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4F959F-2DD7-8EC0-39CA-B83E7E7C30F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8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445A10-1134-28AF-8FA0-905AB77509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CBB01A-D06E-F7A5-69A5-43F4CA101E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95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AB13640-90FB-929D-7B1C-003063A47F8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6F94B-4B76-9B67-85B3-52E5E2F201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D31D606-FCE8-5FB9-620D-87403A05706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60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1028C5F-EFF7-21BF-A549-5189E619ACA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87A07F-5B17-B05B-5D6F-3808DE8E9E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073BC5-1773-0ED4-026E-7DDD9A1D79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128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481588-13FD-ECEF-3AA8-FA194188EA7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BE8E7-6418-5B69-2DAA-C930D1D380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3750BE2-DD30-099D-0E55-FF8FE3DE21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A5213E-D916-D6FD-7D67-2B37AFE8051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8F65F49-CD82-CA63-302B-B98D62E737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A19D465-E19D-F773-6EB9-B93959A4530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62E0516-F6E1-A82F-A08D-69FAFF7AD1D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0AFF236-85AE-44B5-4765-E27595541E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D48BFDE-9F75-379D-DE36-8384D20DD12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0BD2832-4EBA-21D6-3A8A-253C4744B43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44434DD-83CA-B11E-A731-53AB682B8EA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5625247-B67C-AAE7-0DC2-02746F69B2C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43ED0EF-4218-9497-DEA8-FDAFEAEBAD0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A2DC520-08B4-2543-E9B6-3FF21653CE2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67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66FE64-6331-A489-574A-CBD8A73D8CA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335EDD-7445-2F23-D590-19CAEADA7CC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A8264-7BC8-EA15-06BB-F0623A1238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7EE80-716C-85D4-8EEA-DF167E3B8B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E23E576-7839-C8F1-4CBA-755A5A126AA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A41CD09-5FF2-789B-9BE8-5610D9E879E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5AD263-A6F1-BCF2-C230-1D149BD918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36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TP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8A1A9B"/>
      </a:accent1>
      <a:accent2>
        <a:srgbClr val="2C2C61"/>
      </a:accent2>
      <a:accent3>
        <a:srgbClr val="BE2BBB"/>
      </a:accent3>
      <a:accent4>
        <a:srgbClr val="67C04D"/>
      </a:accent4>
      <a:accent5>
        <a:srgbClr val="FFFFFF"/>
      </a:accent5>
      <a:accent6>
        <a:srgbClr val="FFFFFF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TP 50 PowerPoint (template)" id="{3EEFF1E1-8C20-C044-A00D-3A6C502CAD52}" vid="{68754BA6-3718-434A-934B-A56A03B5C6DB}"/>
    </a:ext>
  </a:extLst>
</a:theme>
</file>

<file path=ppt/theme/theme2.xml><?xml version="1.0" encoding="utf-8"?>
<a:theme xmlns:a="http://schemas.openxmlformats.org/drawingml/2006/main" name="Content slides (black)">
  <a:themeElements>
    <a:clrScheme name="KTP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8A1A9B"/>
      </a:accent1>
      <a:accent2>
        <a:srgbClr val="2C2C61"/>
      </a:accent2>
      <a:accent3>
        <a:srgbClr val="BE2BBB"/>
      </a:accent3>
      <a:accent4>
        <a:srgbClr val="67C04D"/>
      </a:accent4>
      <a:accent5>
        <a:srgbClr val="FFFFFF"/>
      </a:accent5>
      <a:accent6>
        <a:srgbClr val="FFFFFF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TP 50 PowerPoint (template)" id="{3EEFF1E1-8C20-C044-A00D-3A6C502CAD52}" vid="{6324FDF7-BA4C-7E4C-8482-CC9B2948CE5B}"/>
    </a:ext>
  </a:extLst>
</a:theme>
</file>

<file path=ppt/theme/theme3.xml><?xml version="1.0" encoding="utf-8"?>
<a:theme xmlns:a="http://schemas.openxmlformats.org/drawingml/2006/main" name="Content slides (blue)">
  <a:themeElements>
    <a:clrScheme name="KTP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8A1A9B"/>
      </a:accent1>
      <a:accent2>
        <a:srgbClr val="2C2C61"/>
      </a:accent2>
      <a:accent3>
        <a:srgbClr val="BE2BBB"/>
      </a:accent3>
      <a:accent4>
        <a:srgbClr val="67C04D"/>
      </a:accent4>
      <a:accent5>
        <a:srgbClr val="FFFFFF"/>
      </a:accent5>
      <a:accent6>
        <a:srgbClr val="FFFFFF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TP 50 PowerPoint (template)" id="{3EEFF1E1-8C20-C044-A00D-3A6C502CAD52}" vid="{643EF046-21BA-EB44-B5DA-CBFE861C62DD}"/>
    </a:ext>
  </a:extLst>
</a:theme>
</file>

<file path=ppt/theme/theme4.xml><?xml version="1.0" encoding="utf-8"?>
<a:theme xmlns:a="http://schemas.openxmlformats.org/drawingml/2006/main" name="Content slides (white)">
  <a:themeElements>
    <a:clrScheme name="KTP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8A1A9B"/>
      </a:accent1>
      <a:accent2>
        <a:srgbClr val="2C2C61"/>
      </a:accent2>
      <a:accent3>
        <a:srgbClr val="BE2BBB"/>
      </a:accent3>
      <a:accent4>
        <a:srgbClr val="67C04D"/>
      </a:accent4>
      <a:accent5>
        <a:srgbClr val="FFFFFF"/>
      </a:accent5>
      <a:accent6>
        <a:srgbClr val="FFFFFF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TP 50 PowerPoint (template)" id="{3EEFF1E1-8C20-C044-A00D-3A6C502CAD52}" vid="{27E94B75-816F-9943-9075-75123084BF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Macintosh PowerPoint</Application>
  <PresentationFormat>Widescreen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Office Theme</vt:lpstr>
      <vt:lpstr>Content slides (black)</vt:lpstr>
      <vt:lpstr>Content slides (blue)</vt:lpstr>
      <vt:lpstr>Content slides (white)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Aidan Chard</dc:creator>
  <cp:lastModifiedBy>Aidan Chard</cp:lastModifiedBy>
  <cp:revision>1</cp:revision>
  <dcterms:created xsi:type="dcterms:W3CDTF">2025-02-18T11:03:05Z</dcterms:created>
  <dcterms:modified xsi:type="dcterms:W3CDTF">2025-02-18T11:12:16Z</dcterms:modified>
</cp:coreProperties>
</file>